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Mesleki Gelişim Birimi</a:t>
            </a:r>
            <a:br>
              <a:rPr lang="tr-TR" b="1" dirty="0" smtClean="0"/>
            </a:br>
            <a:r>
              <a:rPr lang="tr-TR" sz="3600" b="1" dirty="0"/>
              <a:t>(</a:t>
            </a:r>
            <a:r>
              <a:rPr lang="tr-TR" sz="3600" b="1" dirty="0" err="1" smtClean="0"/>
              <a:t>Continuous</a:t>
            </a:r>
            <a:r>
              <a:rPr lang="tr-TR" sz="3600" b="1" dirty="0" smtClean="0"/>
              <a:t> Professional Development </a:t>
            </a:r>
            <a:r>
              <a:rPr lang="tr-TR" sz="3600" b="1" dirty="0" err="1" smtClean="0"/>
              <a:t>Unit</a:t>
            </a:r>
            <a:r>
              <a:rPr lang="tr-TR" sz="3600" b="1" dirty="0" smtClean="0"/>
              <a:t>)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551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Yaklaşımımız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İki farklı modelin sentezi </a:t>
            </a:r>
          </a:p>
          <a:p>
            <a:pPr marL="0" indent="0">
              <a:buNone/>
            </a:pPr>
            <a:r>
              <a:rPr lang="tr-TR" dirty="0" smtClean="0"/>
              <a:t>Geleneksel (</a:t>
            </a:r>
            <a:r>
              <a:rPr lang="tr-TR" dirty="0" err="1" smtClean="0"/>
              <a:t>conventional</a:t>
            </a:r>
            <a:r>
              <a:rPr lang="tr-TR" dirty="0" smtClean="0"/>
              <a:t> model) ve yenilikçi model ( reform model)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991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İhtiyaç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Motivasyonsuzluk engeli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001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motivasyon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Odak Grup Mülakatları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135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Motivasyon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İçsel motivasyon : içimizden gelen</a:t>
            </a:r>
          </a:p>
          <a:p>
            <a:r>
              <a:rPr lang="tr-TR" dirty="0" smtClean="0"/>
              <a:t>Dışsal: dış </a:t>
            </a:r>
            <a:r>
              <a:rPr lang="tr-TR" smtClean="0"/>
              <a:t>etkenlerin verdiği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15476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40</Words>
  <Application>Microsoft Office PowerPoint</Application>
  <PresentationFormat>Ekran Gösterisi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Mesleki Gelişim Birimi (Continuous Professional Development Unit)</vt:lpstr>
      <vt:lpstr>Yaklaşımımız</vt:lpstr>
      <vt:lpstr>İhtiyaç analizi</vt:lpstr>
      <vt:lpstr>motivasyon</vt:lpstr>
      <vt:lpstr>Motivasyon türleri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 Gelişim Birimi (Continuous Professional Development Unit)</dc:title>
  <dc:creator>admin</dc:creator>
  <cp:lastModifiedBy>Orka</cp:lastModifiedBy>
  <cp:revision>11</cp:revision>
  <dcterms:created xsi:type="dcterms:W3CDTF">2016-11-23T10:31:41Z</dcterms:created>
  <dcterms:modified xsi:type="dcterms:W3CDTF">2016-11-25T07:21:29Z</dcterms:modified>
</cp:coreProperties>
</file>